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7"/>
    <p:restoredTop sz="94643"/>
  </p:normalViewPr>
  <p:slideViewPr>
    <p:cSldViewPr snapToGrid="0">
      <p:cViewPr varScale="1">
        <p:scale>
          <a:sx n="96" d="100"/>
          <a:sy n="96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9B77C-0585-AA4D-9B8B-814E5D1C8A56}" type="datetimeFigureOut">
              <a:rPr kumimoji="1" lang="zh-TW" altLang="en-US" smtClean="0"/>
              <a:t>2024/10/28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AE199-8364-1C4B-99BE-DA1B2913587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858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An animated girl with long purple hair, dressed in a black high school uniform, going to take the subway to school</a:t>
            </a:r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9926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An animated girl with long purple hair, fainted in the subway carriage because of lacking oxygen and anemia, in the Japanese anime art style, dressed in a black high school uniform, in the same art style and composition as the previous images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2107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long purple hair, fainted in the subway carriage because of lacking oxygen and anemia, in the Japanese anime art style, dressed in a black high school uniform, being helped by the people around her and sent to the hospital, in the ambulance scene, with her eyes closed, in the Japanese anime art style.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290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An animated girl with long purple hair, waking up in the hospital bed, in the Japanese anime art style, dressed in a black high school uniform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236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An animated girl with long purple hair, waking up in the hospital bed, in the Japanese anime art style, dressed in a black high school uniform, finding out that she couldn't taste any flavor of food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700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long purple hair, waking up in the hospital bed, in the Japanese anime art style, dressed in a black high school uniform, feeling depressed and frustrated, throwing things around her, accidentally getting hurt and bleeding a little bit, showing her expression of frustration and pain.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5042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An animated girl with long purple hair, waking up in the hospital bed, in the Japanese anime art style, tasting a little drop of a red liquid on her hand and found out it is very sweet and tasteful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604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B1A56-A29F-F0CF-DA12-7BCBDD5EF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32B6B86-0E7C-E597-E5C7-800C3D9DF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2C67B8-6CA9-5676-9675-C3148CE27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D1ACD3-A88A-41B8-B3C0-51DC92FD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B222A6-6DB5-E7E4-E876-03085DCB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75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D29845-FD0E-977F-FC09-EA69A1AC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BCE1365-2237-652C-276A-5C8E79605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7FB4C3-3F31-5D77-E0F8-46FAC672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0B79DD-D0E3-7DC3-4543-98CF15F6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17B5D3-043C-ACD9-8824-AF16A83E8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19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182CEE9-13FF-4474-EB93-C9F644EF7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ECD0C8-9092-597C-F46C-77D43B2E4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3DCC80-32E7-A855-4973-C640F56DE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4FB5F1-1C16-62F6-91A9-441991F47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6371BB-ACC8-A915-E1EF-5C30195B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52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03FD64-03DC-ED40-863D-9CDE4D6F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7BA2CB-091B-CB00-32A8-AB56DD93A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93A6F-EE9B-1839-874F-F91CDD4C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E4B8FB-70B8-4243-B455-26A5F844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2F6168-4A24-D6C3-F50F-99AA09C3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75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CA084-1F98-93AB-56E2-91AAEFF1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0C4804-D23A-5713-3927-D9034C310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4DCBAD-535F-75B7-5092-DD6C55D2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2DF25F-3B51-81E2-1D3E-F9D1817A4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6862EB-44D5-DA23-DDE3-980A540F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233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093E3-2D3C-DD91-FB11-51E2B02F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F40BA0-9CF9-69C7-1761-B4120DFC3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E0CAB3-7A8A-4764-95F9-B7989E3B6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FDA0632-D65F-8D67-6708-CF7470080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807603-B97D-1E1C-22D6-FA784C10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E58AD6-6A82-EFAC-43ED-33537C71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16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47169E-7161-9322-9432-77BFB69B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63A6B4-FCA9-EC1F-21FA-A0DAF9854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F06E6-8824-FF0E-83A9-E2480F419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4696ACA-1E51-B87B-ECF8-FAAA0FBE6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8D4B472-3C07-1B28-65D9-3A4C09270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6A8D6BF-D305-B7AE-093B-190B572F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06B8622-3D83-85BB-2640-F7CD9924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BCBD1DC-1C11-A3A5-B2E6-4B991277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70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A5FAE-1395-B3C8-1AD4-480ACEA9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60DE75F-D0AE-D980-3310-0A4394E6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28B534-DAF0-372F-0B80-BF673FF47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0600D-D55D-2390-E24C-29069216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51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C066CEE-ED5F-705F-AF9C-D4EF7CA5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65A57F-F462-8C43-3970-AA4E5B0C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BD4E0E-67B5-B6AB-548D-F940522A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06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636C-0F9F-ACEE-0D22-6910E4C6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F9AFCA-2D6E-D4C4-E830-5533810C0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A642BB-A843-8EF2-7C34-76DEAF347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54B983-D404-097C-4982-11100346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A2B221-EC5C-DBB5-7F7F-31CF30F8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161867-312F-69D9-1D15-74E498EB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05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EC34D8-6F71-F7B3-D57A-4C51296F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393B94-8E6F-8DD6-C500-B7D1D9D01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8D43BE-DA51-5D93-D04C-603742736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4A8C8B-3847-8BC3-F144-F7EE2C9E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E61BE4-3472-8E02-4A16-C6230DDF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7FD74E-F37D-6089-902A-73C1086A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977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CB7A06A-B53E-C694-2AEB-2A509BB2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E83CE7-3893-C748-1B04-16780164D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F7C7A4-AC99-D007-2E87-0307A12F6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9F4221-AF22-574B-A7F4-66CEFB56323A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CE9752-157B-2ED5-3C77-59776BED8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756593-8302-3C01-EAC4-80AD7F448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11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18C3B3F-DF94-2AAB-1F0A-7141F8B1E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1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3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077E677-4945-91A6-2DDF-7B2DD0431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36" y="-27011"/>
            <a:ext cx="6912022" cy="6912022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CC79D1B-62C4-4A7E-2344-1238106F8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712" y="-27011"/>
            <a:ext cx="2738287" cy="73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7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293B6BE-C984-6333-693E-DADF8082E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059" y="-40470"/>
            <a:ext cx="6938939" cy="6938939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B0385C-0130-C8C1-327A-78204032D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05" y="-1012271"/>
            <a:ext cx="2577353" cy="68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2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7D7056-BB7D-9F53-0BBD-4B528537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C8A75BD-B148-DE77-DCCD-AD05241A0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22" y="-2064372"/>
            <a:ext cx="2662704" cy="71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3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11C9739-3183-3612-2BC1-90CCDB11C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10294" cy="6910294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9879F4-1E9D-307D-892F-728F30010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62" y="3726129"/>
            <a:ext cx="2178922" cy="58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0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5849D36-AB8E-D098-3A8E-34A59ECC2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922745" cy="6922745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6F0DC27-36D9-4A24-F717-3DC167AED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534" y="2339264"/>
            <a:ext cx="2504514" cy="66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4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382A7D5-A7C6-96A1-2A67-138DC9205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34200" cy="69342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104CA7C-21AD-72AC-F7D1-A210A4961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888" y="565076"/>
            <a:ext cx="2708424" cy="72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3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3C6863C-F854-4989-C207-017445CBA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947647" cy="6947647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AA564E-EBB1-973D-A7F6-467DCF444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392" y="485587"/>
            <a:ext cx="2535804" cy="67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寬螢幕</PresentationFormat>
  <Paragraphs>14</Paragraphs>
  <Slides>8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劉又菱</dc:creator>
  <cp:lastModifiedBy>劉又菱</cp:lastModifiedBy>
  <cp:revision>5</cp:revision>
  <dcterms:created xsi:type="dcterms:W3CDTF">2024-10-23T04:44:15Z</dcterms:created>
  <dcterms:modified xsi:type="dcterms:W3CDTF">2024-10-27T18:52:37Z</dcterms:modified>
</cp:coreProperties>
</file>